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113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164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22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934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3694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831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2325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033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214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2102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456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EC4D-CED2-485A-AA9E-0A4823104D7A}" type="datetimeFigureOut">
              <a:rPr lang="sv-SE" smtClean="0"/>
              <a:t>2017-04-26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DF75-4E0C-4E54-976D-12D08705C3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237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TECH2 </a:t>
            </a:r>
            <a:r>
              <a:rPr lang="sv-SE" dirty="0" err="1"/>
              <a:t>Spare</a:t>
            </a:r>
            <a:r>
              <a:rPr lang="sv-SE" dirty="0"/>
              <a:t> parts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923" y="2288965"/>
            <a:ext cx="6439434" cy="36792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234" y="50569"/>
            <a:ext cx="2959836" cy="19102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667" y="1863202"/>
            <a:ext cx="4580057" cy="2462213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Pos.	Part no.		Name</a:t>
            </a:r>
            <a:endParaRPr lang="en-US" sz="1400" dirty="0"/>
          </a:p>
          <a:p>
            <a:pPr marL="342900" indent="-342900"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3000164</a:t>
            </a:r>
            <a:r>
              <a:rPr lang="en-US" sz="1400" b="1" dirty="0"/>
              <a:t>		</a:t>
            </a:r>
            <a:r>
              <a:rPr lang="en-US" sz="1400" dirty="0"/>
              <a:t>CANDI MODULE</a:t>
            </a:r>
          </a:p>
          <a:p>
            <a:pPr marL="342900" indent="-342900">
              <a:buAutoNum type="arabicPlain"/>
            </a:pPr>
            <a:r>
              <a:rPr lang="en-US" sz="1400" b="1"/>
              <a:t>	</a:t>
            </a:r>
            <a:r>
              <a:rPr lang="en-US" sz="1400"/>
              <a:t>3000095-A</a:t>
            </a:r>
            <a:r>
              <a:rPr lang="en-US" sz="1400" dirty="0"/>
              <a:t>		DLC CABLE</a:t>
            </a:r>
            <a:endParaRPr lang="de-DE" sz="1400" dirty="0"/>
          </a:p>
          <a:p>
            <a:pPr marL="342900" indent="-342900">
              <a:buFontTx/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3000115 		POWER SUPPLY</a:t>
            </a:r>
            <a:endParaRPr lang="de-DE" sz="1400" dirty="0"/>
          </a:p>
          <a:p>
            <a:pPr marL="342900" indent="-342900">
              <a:buFontTx/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(not individually) </a:t>
            </a:r>
            <a:r>
              <a:rPr lang="en-US" sz="1400" b="1" dirty="0"/>
              <a:t>	</a:t>
            </a:r>
            <a:r>
              <a:rPr lang="en-US" sz="1400" dirty="0"/>
              <a:t>MAIN BODY</a:t>
            </a:r>
          </a:p>
          <a:p>
            <a:pPr marL="342900" indent="-342900"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3000111		RJ45 to DB9 ADPATER</a:t>
            </a:r>
            <a:endParaRPr lang="de-DE" sz="1400" dirty="0"/>
          </a:p>
          <a:p>
            <a:pPr marL="342900" indent="-342900">
              <a:buFontTx/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3000099		NAO ADAPTER</a:t>
            </a:r>
            <a:endParaRPr lang="de-DE" sz="1400" dirty="0"/>
          </a:p>
          <a:p>
            <a:pPr marL="342900" indent="-342900"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3000098</a:t>
            </a:r>
            <a:r>
              <a:rPr lang="en-US" sz="1400" b="1" dirty="0"/>
              <a:t>		</a:t>
            </a:r>
            <a:r>
              <a:rPr lang="en-US" sz="1400" dirty="0"/>
              <a:t>SAE ADAPTER</a:t>
            </a:r>
          </a:p>
          <a:p>
            <a:pPr marL="342900" indent="-342900"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3000110		RS-232 (PC) CABLE </a:t>
            </a:r>
            <a:endParaRPr lang="de-DE" sz="1400" dirty="0"/>
          </a:p>
          <a:p>
            <a:pPr marL="342900" indent="-342900">
              <a:buFontTx/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3000112		RS-232 LOOPBACK </a:t>
            </a:r>
            <a:endParaRPr lang="de-DE" sz="1400" dirty="0"/>
          </a:p>
          <a:p>
            <a:pPr marL="342900" indent="-342900">
              <a:buFontTx/>
              <a:buAutoNum type="arabicPlain"/>
            </a:pPr>
            <a:r>
              <a:rPr lang="en-US" sz="1400" b="1" dirty="0"/>
              <a:t>	</a:t>
            </a:r>
            <a:r>
              <a:rPr lang="en-US" sz="1400" dirty="0"/>
              <a:t>3000169		PCMCIA Card </a:t>
            </a:r>
            <a:endParaRPr lang="de-DE" sz="1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331024" y="3219579"/>
            <a:ext cx="765908" cy="6877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021837" y="3029536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v-SE" dirty="0"/>
              <a:t>1</a:t>
            </a:r>
          </a:p>
        </p:txBody>
      </p:sp>
      <p:cxnSp>
        <p:nvCxnSpPr>
          <p:cNvPr id="21" name="Straight Arrow Connector 20"/>
          <p:cNvCxnSpPr>
            <a:stCxn id="22" idx="1"/>
          </p:cNvCxnSpPr>
          <p:nvPr/>
        </p:nvCxnSpPr>
        <p:spPr>
          <a:xfrm flipH="1" flipV="1">
            <a:off x="10116352" y="5847383"/>
            <a:ext cx="584716" cy="5734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701068" y="6236155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v-SE" dirty="0"/>
              <a:t>5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9109922" y="2267854"/>
            <a:ext cx="1083347" cy="7616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800735" y="2077811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4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994984" y="2924108"/>
            <a:ext cx="1389226" cy="13883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85797" y="2734065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v-SE" dirty="0"/>
              <a:t>2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763201" y="2656628"/>
            <a:ext cx="718211" cy="8301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54014" y="2466585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v-SE" dirty="0"/>
              <a:t>3</a:t>
            </a:r>
          </a:p>
        </p:txBody>
      </p:sp>
      <p:cxnSp>
        <p:nvCxnSpPr>
          <p:cNvPr id="34" name="Straight Arrow Connector 33"/>
          <p:cNvCxnSpPr>
            <a:stCxn id="35" idx="0"/>
          </p:cNvCxnSpPr>
          <p:nvPr/>
        </p:nvCxnSpPr>
        <p:spPr>
          <a:xfrm flipH="1" flipV="1">
            <a:off x="9429776" y="5474158"/>
            <a:ext cx="482853" cy="8677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761786" y="6341900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v-SE" dirty="0"/>
              <a:t>6</a:t>
            </a:r>
          </a:p>
        </p:txBody>
      </p:sp>
      <p:cxnSp>
        <p:nvCxnSpPr>
          <p:cNvPr id="38" name="Straight Arrow Connector 37"/>
          <p:cNvCxnSpPr>
            <a:stCxn id="39" idx="0"/>
          </p:cNvCxnSpPr>
          <p:nvPr/>
        </p:nvCxnSpPr>
        <p:spPr>
          <a:xfrm flipH="1" flipV="1">
            <a:off x="8975144" y="5707424"/>
            <a:ext cx="203474" cy="6375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027775" y="6345008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7</a:t>
            </a:r>
          </a:p>
        </p:txBody>
      </p:sp>
      <p:cxnSp>
        <p:nvCxnSpPr>
          <p:cNvPr id="41" name="Straight Arrow Connector 40"/>
          <p:cNvCxnSpPr>
            <a:stCxn id="42" idx="0"/>
          </p:cNvCxnSpPr>
          <p:nvPr/>
        </p:nvCxnSpPr>
        <p:spPr>
          <a:xfrm flipH="1" flipV="1">
            <a:off x="7967195" y="5953789"/>
            <a:ext cx="150843" cy="440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967195" y="6394768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8</a:t>
            </a:r>
          </a:p>
        </p:txBody>
      </p:sp>
      <p:cxnSp>
        <p:nvCxnSpPr>
          <p:cNvPr id="44" name="Straight Arrow Connector 43"/>
          <p:cNvCxnSpPr>
            <a:stCxn id="45" idx="0"/>
          </p:cNvCxnSpPr>
          <p:nvPr/>
        </p:nvCxnSpPr>
        <p:spPr>
          <a:xfrm flipV="1">
            <a:off x="6357662" y="5749915"/>
            <a:ext cx="667385" cy="3120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06819" y="6061977"/>
            <a:ext cx="30168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9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6096932" y="4990347"/>
            <a:ext cx="1201576" cy="3023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591005" y="5122691"/>
            <a:ext cx="472738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341830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TECH2 Spare parts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TECH2 Spare parts</dc:title>
  <dc:creator>Morgan Kjellberg</dc:creator>
  <cp:lastModifiedBy>Morgan Kjellberg</cp:lastModifiedBy>
  <cp:revision>7</cp:revision>
  <dcterms:created xsi:type="dcterms:W3CDTF">2017-03-01T09:07:56Z</dcterms:created>
  <dcterms:modified xsi:type="dcterms:W3CDTF">2017-04-26T11:01:44Z</dcterms:modified>
</cp:coreProperties>
</file>