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4" r:id="rId2"/>
    <p:sldId id="283" r:id="rId3"/>
  </p:sldIdLst>
  <p:sldSz cx="12190413" cy="6858000"/>
  <p:notesSz cx="6742113" cy="987266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 varScale="1">
        <p:scale>
          <a:sx n="104" d="100"/>
          <a:sy n="104" d="100"/>
        </p:scale>
        <p:origin x="22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5E220-5CB5-4DC4-B021-FBDFB4CAB40D}" type="datetimeFigureOut">
              <a:rPr lang="sv-SE" smtClean="0"/>
              <a:pPr/>
              <a:t>2016-11-24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7D109-77A5-4A94-B500-8F86008B372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2364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7D109-77A5-4A94-B500-8F86008B3720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9922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7D109-77A5-4A94-B500-8F86008B3720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3303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1061864"/>
            <a:ext cx="8712968" cy="854968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Header</a:t>
            </a:r>
          </a:p>
        </p:txBody>
      </p:sp>
      <p:sp>
        <p:nvSpPr>
          <p:cNvPr id="4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766613" y="1988840"/>
            <a:ext cx="8712969" cy="3240360"/>
          </a:xfrm>
        </p:spPr>
        <p:txBody>
          <a:bodyPr/>
          <a:lstStyle>
            <a:lvl1pPr marL="268288" indent="-268288">
              <a:spcBef>
                <a:spcPts val="0"/>
              </a:spcBef>
              <a:buClr>
                <a:schemeClr val="accent1"/>
              </a:buClr>
              <a:buSzPct val="130000"/>
              <a:buFont typeface="Arial" pitchFamily="34" charset="0"/>
              <a:buNone/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/>
              <a:t>Content</a:t>
            </a:r>
          </a:p>
        </p:txBody>
      </p:sp>
      <p:pic>
        <p:nvPicPr>
          <p:cNvPr id="5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5517232"/>
            <a:ext cx="2016224" cy="864029"/>
          </a:xfrm>
          <a:prstGeom prst="rect">
            <a:avLst/>
          </a:prstGeom>
          <a:noFill/>
        </p:spPr>
      </p:pic>
      <p:sp>
        <p:nvSpPr>
          <p:cNvPr id="6" name="Platshållare för bildnummer 2"/>
          <p:cNvSpPr>
            <a:spLocks noGrp="1"/>
          </p:cNvSpPr>
          <p:nvPr>
            <p:ph type="sldNum" sz="quarter" idx="10"/>
          </p:nvPr>
        </p:nvSpPr>
        <p:spPr>
          <a:xfrm>
            <a:off x="8399462" y="6165304"/>
            <a:ext cx="2844430" cy="365125"/>
          </a:xfrm>
          <a:prstGeom prst="rect">
            <a:avLst/>
          </a:prstGeom>
        </p:spPr>
        <p:txBody>
          <a:bodyPr/>
          <a:lstStyle/>
          <a:p>
            <a:fld id="{8E9D8266-0E10-4F16-98DE-A2926454E102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766613" y="1988840"/>
            <a:ext cx="8784977" cy="3240360"/>
          </a:xfrm>
        </p:spPr>
        <p:txBody>
          <a:bodyPr/>
          <a:lstStyle>
            <a:lvl1pPr marL="268288" indent="-268288">
              <a:lnSpc>
                <a:spcPct val="150000"/>
              </a:lnSpc>
              <a:buClr>
                <a:schemeClr val="accent1"/>
              </a:buClr>
              <a:buSzPct val="130000"/>
              <a:buFont typeface="Arial" pitchFamily="34" charset="0"/>
              <a:buChar char="•"/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/>
              <a:t>Bulleted list</a:t>
            </a:r>
          </a:p>
          <a:p>
            <a:pPr lvl="1"/>
            <a:r>
              <a:rPr lang="sv-SE"/>
              <a:t>Level two</a:t>
            </a:r>
          </a:p>
          <a:p>
            <a:pPr lvl="2"/>
            <a:r>
              <a:rPr lang="sv-SE"/>
              <a:t>Level three</a:t>
            </a:r>
          </a:p>
          <a:p>
            <a:pPr lvl="3"/>
            <a:r>
              <a:rPr lang="sv-SE"/>
              <a:t>Level four</a:t>
            </a:r>
          </a:p>
          <a:p>
            <a:pPr lvl="4"/>
            <a:r>
              <a:rPr lang="sv-SE"/>
              <a:t>Level five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1061864"/>
            <a:ext cx="8784976" cy="854968"/>
          </a:xfrm>
        </p:spPr>
        <p:txBody>
          <a:bodyPr anchor="b"/>
          <a:lstStyle>
            <a:lvl1pPr>
              <a:defRPr/>
            </a:lvl1pPr>
          </a:lstStyle>
          <a:p>
            <a:r>
              <a:rPr lang="sv-SE"/>
              <a:t>Header</a:t>
            </a:r>
          </a:p>
        </p:txBody>
      </p:sp>
      <p:pic>
        <p:nvPicPr>
          <p:cNvPr id="7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5517232"/>
            <a:ext cx="2016224" cy="864029"/>
          </a:xfrm>
          <a:prstGeom prst="rect">
            <a:avLst/>
          </a:prstGeom>
          <a:noFill/>
        </p:spPr>
      </p:pic>
      <p:sp>
        <p:nvSpPr>
          <p:cNvPr id="12" name="Platshållare för bildnummer 2"/>
          <p:cNvSpPr>
            <a:spLocks noGrp="1"/>
          </p:cNvSpPr>
          <p:nvPr>
            <p:ph type="sldNum" sz="quarter" idx="10"/>
          </p:nvPr>
        </p:nvSpPr>
        <p:spPr>
          <a:xfrm>
            <a:off x="8399462" y="6165304"/>
            <a:ext cx="2844430" cy="365125"/>
          </a:xfrm>
          <a:prstGeom prst="rect">
            <a:avLst/>
          </a:prstGeom>
        </p:spPr>
        <p:txBody>
          <a:bodyPr/>
          <a:lstStyle/>
          <a:p>
            <a:fld id="{8E9D8266-0E10-4F16-98DE-A2926454E102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1061864"/>
            <a:ext cx="6408712" cy="854968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Header</a:t>
            </a:r>
          </a:p>
        </p:txBody>
      </p:sp>
      <p:pic>
        <p:nvPicPr>
          <p:cNvPr id="5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5517232"/>
            <a:ext cx="2016224" cy="864029"/>
          </a:xfrm>
          <a:prstGeom prst="rect">
            <a:avLst/>
          </a:prstGeom>
          <a:noFill/>
        </p:spPr>
      </p:pic>
      <p:sp>
        <p:nvSpPr>
          <p:cNvPr id="7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7751390" y="1052736"/>
            <a:ext cx="3529013" cy="417668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t" anchorCtr="0"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8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766613" y="1988840"/>
            <a:ext cx="6408713" cy="3240360"/>
          </a:xfrm>
        </p:spPr>
        <p:txBody>
          <a:bodyPr/>
          <a:lstStyle>
            <a:lvl1pPr marL="268288" indent="-268288">
              <a:spcBef>
                <a:spcPts val="0"/>
              </a:spcBef>
              <a:buClr>
                <a:schemeClr val="accent1"/>
              </a:buClr>
              <a:buSzPct val="130000"/>
              <a:buFont typeface="Arial" pitchFamily="34" charset="0"/>
              <a:buNone/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/>
              <a:t>Content</a:t>
            </a:r>
          </a:p>
        </p:txBody>
      </p:sp>
      <p:sp>
        <p:nvSpPr>
          <p:cNvPr id="9" name="Platshållare för bildnummer 2"/>
          <p:cNvSpPr>
            <a:spLocks noGrp="1"/>
          </p:cNvSpPr>
          <p:nvPr>
            <p:ph type="sldNum" sz="quarter" idx="10"/>
          </p:nvPr>
        </p:nvSpPr>
        <p:spPr>
          <a:xfrm>
            <a:off x="8399462" y="6165304"/>
            <a:ext cx="2844430" cy="365125"/>
          </a:xfrm>
          <a:prstGeom prst="rect">
            <a:avLst/>
          </a:prstGeom>
        </p:spPr>
        <p:txBody>
          <a:bodyPr/>
          <a:lstStyle/>
          <a:p>
            <a:fld id="{8E9D8266-0E10-4F16-98DE-A2926454E102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norama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5517232"/>
            <a:ext cx="2016224" cy="864029"/>
          </a:xfrm>
          <a:prstGeom prst="rect">
            <a:avLst/>
          </a:prstGeom>
          <a:noFill/>
        </p:spPr>
      </p:pic>
      <p:sp>
        <p:nvSpPr>
          <p:cNvPr id="7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766615" y="764704"/>
            <a:ext cx="10513168" cy="446449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t" anchorCtr="0"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3" name="Platshållare för bildnummer 2"/>
          <p:cNvSpPr>
            <a:spLocks noGrp="1"/>
          </p:cNvSpPr>
          <p:nvPr>
            <p:ph type="sldNum" sz="quarter" idx="10"/>
          </p:nvPr>
        </p:nvSpPr>
        <p:spPr>
          <a:xfrm>
            <a:off x="8399462" y="6165304"/>
            <a:ext cx="2844430" cy="365125"/>
          </a:xfrm>
          <a:prstGeom prst="rect">
            <a:avLst/>
          </a:prstGeom>
        </p:spPr>
        <p:txBody>
          <a:bodyPr/>
          <a:lstStyle/>
          <a:p>
            <a:fld id="{8E9D8266-0E10-4F16-98DE-A2926454E102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5" hasCustomPrompt="1"/>
          </p:nvPr>
        </p:nvSpPr>
        <p:spPr>
          <a:xfrm>
            <a:off x="4295775" y="5373688"/>
            <a:ext cx="6983413" cy="43180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000"/>
            </a:lvl1pPr>
            <a:lvl2pPr algn="r">
              <a:buFontTx/>
              <a:buNone/>
              <a:defRPr sz="1800"/>
            </a:lvl2pPr>
            <a:lvl3pPr algn="r">
              <a:buFontTx/>
              <a:buNone/>
              <a:defRPr sz="1600"/>
            </a:lvl3pPr>
            <a:lvl4pPr algn="r">
              <a:buFontTx/>
              <a:buNone/>
              <a:defRPr sz="1400"/>
            </a:lvl4pPr>
            <a:lvl5pPr algn="r">
              <a:buFontTx/>
              <a:buNone/>
              <a:defRPr sz="1400"/>
            </a:lvl5pPr>
          </a:lstStyle>
          <a:p>
            <a:pPr lvl="0"/>
            <a:r>
              <a:rPr lang="sv-SE"/>
              <a:t>Image description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>
          <a:xfrm>
            <a:off x="8399462" y="6165304"/>
            <a:ext cx="2844430" cy="365125"/>
          </a:xfrm>
          <a:prstGeom prst="rect">
            <a:avLst/>
          </a:prstGeom>
        </p:spPr>
        <p:txBody>
          <a:bodyPr/>
          <a:lstStyle/>
          <a:p>
            <a:fld id="{8E9D8266-0E10-4F16-98DE-A2926454E102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5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5517232"/>
            <a:ext cx="2016224" cy="864029"/>
          </a:xfrm>
          <a:prstGeom prst="rect">
            <a:avLst/>
          </a:prstGeom>
          <a:noFill/>
        </p:spPr>
      </p:pic>
      <p:sp>
        <p:nvSpPr>
          <p:cNvPr id="7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766615" y="764704"/>
            <a:ext cx="3960439" cy="3600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t" anchorCtr="0"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5" hasCustomPrompt="1"/>
          </p:nvPr>
        </p:nvSpPr>
        <p:spPr>
          <a:xfrm>
            <a:off x="8183438" y="4509120"/>
            <a:ext cx="3095452" cy="1008112"/>
          </a:xfrm>
        </p:spPr>
        <p:txBody>
          <a:bodyPr>
            <a:normAutofit/>
          </a:bodyPr>
          <a:lstStyle>
            <a:lvl2pPr marL="0" indent="0" algn="l">
              <a:buNone/>
              <a:defRPr sz="1400" baseline="0">
                <a:latin typeface="+mn-lt"/>
              </a:defRPr>
            </a:lvl2pPr>
          </a:lstStyle>
          <a:p>
            <a:pPr lvl="1"/>
            <a:r>
              <a:rPr lang="sv-SE"/>
              <a:t>Image desciption</a:t>
            </a:r>
          </a:p>
        </p:txBody>
      </p:sp>
      <p:sp>
        <p:nvSpPr>
          <p:cNvPr id="6" name="Platshållare för bild 6"/>
          <p:cNvSpPr>
            <a:spLocks noGrp="1"/>
          </p:cNvSpPr>
          <p:nvPr>
            <p:ph type="pic" sz="quarter" idx="16"/>
          </p:nvPr>
        </p:nvSpPr>
        <p:spPr>
          <a:xfrm>
            <a:off x="7319342" y="764704"/>
            <a:ext cx="3960439" cy="3600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t" anchorCtr="0"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7"/>
          </p:nvPr>
        </p:nvSpPr>
        <p:spPr>
          <a:xfrm>
            <a:off x="4006974" y="1916832"/>
            <a:ext cx="3960439" cy="3600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t" anchorCtr="0"/>
          <a:lstStyle/>
          <a:p>
            <a:r>
              <a:rPr lang="en-US"/>
              <a:t>Click icon to add picture</a:t>
            </a:r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effectLst/>
        </p:spPr>
        <p:txBody>
          <a:bodyPr wrap="square" anchor="t" anchorCtr="0"/>
          <a:lstStyle/>
          <a:p>
            <a:r>
              <a:rPr lang="en-US"/>
              <a:t>Click icon to add picture</a:t>
            </a:r>
            <a:endParaRPr lang="sv-SE"/>
          </a:p>
        </p:txBody>
      </p:sp>
      <p:pic>
        <p:nvPicPr>
          <p:cNvPr id="5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5517232"/>
            <a:ext cx="2016224" cy="86402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gre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effectLst/>
        </p:spPr>
        <p:txBody>
          <a:bodyPr wrap="square" anchor="t" anchorCtr="0"/>
          <a:lstStyle/>
          <a:p>
            <a:r>
              <a:rPr lang="en-US"/>
              <a:t>Click icon to add picture</a:t>
            </a:r>
            <a:endParaRPr lang="sv-SE"/>
          </a:p>
        </p:txBody>
      </p:sp>
      <p:pic>
        <p:nvPicPr>
          <p:cNvPr id="2051" name="Picture 3" descr="C:\Documents and Settings\Daniel Andersson\Skrivbord\Orio_OFFICE_gre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0" y="5517232"/>
            <a:ext cx="2016159" cy="864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620688"/>
            <a:ext cx="10513168" cy="854968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sv-SE"/>
              <a:t>Information headline</a:t>
            </a:r>
          </a:p>
        </p:txBody>
      </p:sp>
      <p:pic>
        <p:nvPicPr>
          <p:cNvPr id="5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5517232"/>
            <a:ext cx="2016224" cy="864029"/>
          </a:xfrm>
          <a:prstGeom prst="rect">
            <a:avLst/>
          </a:prstGeom>
          <a:noFill/>
        </p:spPr>
      </p:pic>
      <p:sp>
        <p:nvSpPr>
          <p:cNvPr id="9" name="Platshållare för bildnummer 2"/>
          <p:cNvSpPr>
            <a:spLocks noGrp="1"/>
          </p:cNvSpPr>
          <p:nvPr>
            <p:ph type="sldNum" sz="quarter" idx="10"/>
          </p:nvPr>
        </p:nvSpPr>
        <p:spPr>
          <a:xfrm>
            <a:off x="8399462" y="6165304"/>
            <a:ext cx="2844430" cy="365125"/>
          </a:xfrm>
          <a:prstGeom prst="rect">
            <a:avLst/>
          </a:prstGeom>
        </p:spPr>
        <p:txBody>
          <a:bodyPr/>
          <a:lstStyle/>
          <a:p>
            <a:fld id="{8E9D8266-0E10-4F16-98DE-A2926454E102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-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3418909"/>
            <a:ext cx="5904656" cy="2530371"/>
          </a:xfrm>
          <a:prstGeom prst="rect">
            <a:avLst/>
          </a:prstGeom>
          <a:noFill/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66614" y="2396480"/>
            <a:ext cx="9865096" cy="744488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Date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66615" y="980728"/>
            <a:ext cx="9865096" cy="139801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title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-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3418909"/>
            <a:ext cx="5904656" cy="2530371"/>
          </a:xfrm>
          <a:prstGeom prst="rect">
            <a:avLst/>
          </a:prstGeom>
          <a:noFill/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66614" y="2396480"/>
            <a:ext cx="9865096" cy="744488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Date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66615" y="980728"/>
            <a:ext cx="9865096" cy="139801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title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-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3418909"/>
            <a:ext cx="5904656" cy="2530371"/>
          </a:xfrm>
          <a:prstGeom prst="rect">
            <a:avLst/>
          </a:prstGeom>
          <a:noFill/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66614" y="2396480"/>
            <a:ext cx="9865096" cy="744488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Date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66615" y="980728"/>
            <a:ext cx="9865096" cy="139801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title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-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3418909"/>
            <a:ext cx="5904656" cy="2530371"/>
          </a:xfrm>
          <a:prstGeom prst="rect">
            <a:avLst/>
          </a:prstGeom>
          <a:noFill/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66614" y="2396480"/>
            <a:ext cx="9865096" cy="744488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Date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66615" y="980728"/>
            <a:ext cx="9865096" cy="139801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title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-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3418909"/>
            <a:ext cx="5904656" cy="2530371"/>
          </a:xfrm>
          <a:prstGeom prst="rect">
            <a:avLst/>
          </a:prstGeom>
          <a:noFill/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66614" y="2396480"/>
            <a:ext cx="9865096" cy="744488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Date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66615" y="980728"/>
            <a:ext cx="9865096" cy="139801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title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-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Daniel Andersson\Skrivbord\Orio_OFFICE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2" y="3418909"/>
            <a:ext cx="5904656" cy="2530371"/>
          </a:xfrm>
          <a:prstGeom prst="rect">
            <a:avLst/>
          </a:prstGeom>
          <a:noFill/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66614" y="2396480"/>
            <a:ext cx="9865096" cy="744488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Date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66615" y="980728"/>
            <a:ext cx="9865096" cy="139801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title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page-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4005064"/>
            <a:ext cx="10361851" cy="1080120"/>
          </a:xfrm>
        </p:spPr>
        <p:txBody>
          <a:bodyPr anchor="b">
            <a:noAutofit/>
          </a:bodyPr>
          <a:lstStyle>
            <a:lvl1pPr algn="l">
              <a:defRPr sz="6000" b="0" cap="none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Chapter page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66614" y="5085184"/>
            <a:ext cx="10361851" cy="1140147"/>
          </a:xfrm>
        </p:spPr>
        <p:txBody>
          <a:bodyPr anchor="t">
            <a:no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/1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page-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4005064"/>
            <a:ext cx="10361851" cy="1080120"/>
          </a:xfrm>
        </p:spPr>
        <p:txBody>
          <a:bodyPr anchor="b">
            <a:noAutofit/>
          </a:bodyPr>
          <a:lstStyle>
            <a:lvl1pPr algn="l">
              <a:defRPr sz="6000" b="0" cap="none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Chapter page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66614" y="5085184"/>
            <a:ext cx="10361851" cy="1140147"/>
          </a:xfrm>
        </p:spPr>
        <p:txBody>
          <a:bodyPr anchor="t">
            <a:no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/1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page-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4005064"/>
            <a:ext cx="10361851" cy="1080120"/>
          </a:xfrm>
        </p:spPr>
        <p:txBody>
          <a:bodyPr anchor="b">
            <a:noAutofit/>
          </a:bodyPr>
          <a:lstStyle>
            <a:lvl1pPr algn="l">
              <a:defRPr sz="6000" b="0" cap="none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Chapter page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66614" y="5085184"/>
            <a:ext cx="10361851" cy="1140147"/>
          </a:xfrm>
        </p:spPr>
        <p:txBody>
          <a:bodyPr anchor="t">
            <a:no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/1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page-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4005064"/>
            <a:ext cx="10361851" cy="1080120"/>
          </a:xfrm>
        </p:spPr>
        <p:txBody>
          <a:bodyPr anchor="b">
            <a:noAutofit/>
          </a:bodyPr>
          <a:lstStyle>
            <a:lvl1pPr algn="l">
              <a:defRPr sz="6000" b="0" cap="none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Chapter page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66614" y="5085184"/>
            <a:ext cx="10361851" cy="1140147"/>
          </a:xfrm>
        </p:spPr>
        <p:txBody>
          <a:bodyPr anchor="t">
            <a:no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/1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page-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4005064"/>
            <a:ext cx="10361851" cy="1080120"/>
          </a:xfrm>
        </p:spPr>
        <p:txBody>
          <a:bodyPr anchor="b">
            <a:noAutofit/>
          </a:bodyPr>
          <a:lstStyle>
            <a:lvl1pPr algn="l">
              <a:defRPr sz="6000" b="0" cap="none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Chapter page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66614" y="5085184"/>
            <a:ext cx="10361851" cy="1140147"/>
          </a:xfrm>
        </p:spPr>
        <p:txBody>
          <a:bodyPr anchor="t">
            <a:no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/1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-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66614" y="4005064"/>
            <a:ext cx="10361851" cy="1080120"/>
          </a:xfrm>
        </p:spPr>
        <p:txBody>
          <a:bodyPr anchor="b">
            <a:noAutofit/>
          </a:bodyPr>
          <a:lstStyle>
            <a:lvl1pPr algn="l">
              <a:defRPr sz="6000" b="0" cap="none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Chapter page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66614" y="5085184"/>
            <a:ext cx="10361851" cy="1140147"/>
          </a:xfrm>
        </p:spPr>
        <p:txBody>
          <a:bodyPr anchor="t">
            <a:no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/1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arting page-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Orio_Partslogo_16-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90413" cy="685710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Starting page-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aniel Andersson\Skrivbord\orio-logo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0741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arting page-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aniel Andersson\Skrivbord\orio-logo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arting page-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aniel Andersson\Skrivbord\orio-logo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arting page-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aniel Andersson\Skrivbord\orio-logo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arting page-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aniel Andersson\Skrivbord\orio-logo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Starting page-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aniel Andersson\Skrivbord\orio-logo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66614" y="1061864"/>
            <a:ext cx="8784976" cy="854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Header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66613" y="1988840"/>
            <a:ext cx="8784977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Bulleted list</a:t>
            </a:r>
          </a:p>
          <a:p>
            <a:pPr lvl="1"/>
            <a:r>
              <a:rPr lang="sv-SE"/>
              <a:t>Level two</a:t>
            </a:r>
          </a:p>
          <a:p>
            <a:pPr lvl="2"/>
            <a:r>
              <a:rPr lang="sv-SE"/>
              <a:t>Level three</a:t>
            </a:r>
          </a:p>
          <a:p>
            <a:pPr lvl="3"/>
            <a:r>
              <a:rPr lang="sv-SE"/>
              <a:t>Level four</a:t>
            </a:r>
          </a:p>
          <a:p>
            <a:pPr lvl="4"/>
            <a:r>
              <a:rPr lang="sv-SE"/>
              <a:t>Level five</a:t>
            </a:r>
          </a:p>
        </p:txBody>
      </p:sp>
      <p:sp>
        <p:nvSpPr>
          <p:cNvPr id="8" name="Platshållare för bildnummer 2"/>
          <p:cNvSpPr>
            <a:spLocks noGrp="1"/>
          </p:cNvSpPr>
          <p:nvPr>
            <p:ph type="sldNum" sz="quarter" idx="4"/>
          </p:nvPr>
        </p:nvSpPr>
        <p:spPr>
          <a:xfrm>
            <a:off x="8399462" y="6165304"/>
            <a:ext cx="284443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latin typeface="Courier" pitchFamily="49" charset="0"/>
              </a:defRPr>
            </a:lvl1pPr>
          </a:lstStyle>
          <a:p>
            <a:fld id="{8E9D8266-0E10-4F16-98DE-A2926454E102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  <p:sldLayoutId id="2147483673" r:id="rId3"/>
    <p:sldLayoutId id="2147483672" r:id="rId4"/>
    <p:sldLayoutId id="2147483674" r:id="rId5"/>
    <p:sldLayoutId id="2147483675" r:id="rId6"/>
    <p:sldLayoutId id="2147483676" r:id="rId7"/>
    <p:sldLayoutId id="2147483677" r:id="rId8"/>
    <p:sldLayoutId id="2147483649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51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55" r:id="rId21"/>
    <p:sldLayoutId id="2147483678" r:id="rId22"/>
    <p:sldLayoutId id="2147483656" r:id="rId23"/>
    <p:sldLayoutId id="2147483657" r:id="rId24"/>
    <p:sldLayoutId id="2147483658" r:id="rId25"/>
    <p:sldLayoutId id="2147483659" r:id="rId26"/>
    <p:sldLayoutId id="2147483660" r:id="rId27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SzPct val="130000"/>
        <a:buFont typeface="Arial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475140" y="0"/>
            <a:ext cx="10513168" cy="566936"/>
          </a:xfrm>
        </p:spPr>
        <p:txBody>
          <a:bodyPr>
            <a:noAutofit/>
          </a:bodyPr>
          <a:lstStyle/>
          <a:p>
            <a:r>
              <a:rPr lang="sv-SE" sz="3200" dirty="0"/>
              <a:t>Saab Exterior </a:t>
            </a:r>
            <a:r>
              <a:rPr lang="sv-SE" sz="3200" dirty="0" err="1"/>
              <a:t>Signs</a:t>
            </a:r>
            <a:endParaRPr lang="sv-SE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40" y="851740"/>
            <a:ext cx="3816423" cy="9361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3171" y="2685415"/>
            <a:ext cx="1003463" cy="15348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17" y="4742776"/>
            <a:ext cx="4514850" cy="11756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316" y="982705"/>
            <a:ext cx="2124075" cy="324895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9737" y="1839725"/>
            <a:ext cx="37818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b="1" dirty="0"/>
              <a:t>PN 75/32017663  </a:t>
            </a:r>
            <a:r>
              <a:rPr lang="sv-SE" sz="1000" dirty="0"/>
              <a:t>– 2000x600mm</a:t>
            </a:r>
          </a:p>
          <a:p>
            <a:r>
              <a:rPr lang="sv-SE" sz="1000" b="1" dirty="0" err="1"/>
              <a:t>One</a:t>
            </a:r>
            <a:r>
              <a:rPr lang="sv-SE" sz="1000" b="1" dirty="0"/>
              <a:t> </a:t>
            </a:r>
            <a:r>
              <a:rPr lang="sv-SE" sz="1000" b="1" dirty="0" err="1"/>
              <a:t>piece</a:t>
            </a:r>
            <a:r>
              <a:rPr lang="sv-SE" sz="1000" b="1" dirty="0"/>
              <a:t> LED (</a:t>
            </a:r>
            <a:r>
              <a:rPr lang="sv-SE" sz="1000" b="1" dirty="0" err="1"/>
              <a:t>built</a:t>
            </a:r>
            <a:r>
              <a:rPr lang="sv-SE" sz="1000" b="1" dirty="0"/>
              <a:t>-in) </a:t>
            </a:r>
            <a:r>
              <a:rPr lang="sv-SE" sz="1000" b="1" dirty="0" err="1"/>
              <a:t>illuminated</a:t>
            </a:r>
            <a:r>
              <a:rPr lang="sv-SE" sz="1000" b="1" dirty="0"/>
              <a:t> </a:t>
            </a:r>
            <a:r>
              <a:rPr lang="sv-SE" sz="1000" b="1" dirty="0" err="1"/>
              <a:t>sign</a:t>
            </a:r>
            <a:r>
              <a:rPr lang="sv-SE" sz="1000" b="1" dirty="0"/>
              <a:t> for </a:t>
            </a:r>
            <a:r>
              <a:rPr lang="sv-SE" sz="1000" b="1" dirty="0" err="1"/>
              <a:t>Auth</a:t>
            </a:r>
            <a:r>
              <a:rPr lang="sv-SE" sz="1000" b="1" dirty="0"/>
              <a:t>. Saab Service Center.</a:t>
            </a:r>
          </a:p>
          <a:p>
            <a:r>
              <a:rPr lang="sv-SE" sz="1000" dirty="0"/>
              <a:t>Front and back  </a:t>
            </a:r>
            <a:r>
              <a:rPr lang="sv-SE" sz="1000" dirty="0" err="1"/>
              <a:t>coated</a:t>
            </a:r>
            <a:r>
              <a:rPr lang="sv-SE" sz="1000" dirty="0"/>
              <a:t> </a:t>
            </a:r>
            <a:r>
              <a:rPr lang="sv-SE" sz="1000" dirty="0" err="1"/>
              <a:t>white</a:t>
            </a:r>
            <a:r>
              <a:rPr lang="sv-SE" sz="1000" dirty="0"/>
              <a:t> </a:t>
            </a:r>
            <a:r>
              <a:rPr lang="sv-SE" sz="1000" dirty="0" err="1"/>
              <a:t>Ral</a:t>
            </a:r>
            <a:r>
              <a:rPr lang="sv-SE" sz="1000" dirty="0"/>
              <a:t> 9010.</a:t>
            </a:r>
          </a:p>
          <a:p>
            <a:r>
              <a:rPr lang="sv-SE" sz="1000" dirty="0"/>
              <a:t>SAAB in </a:t>
            </a:r>
            <a:r>
              <a:rPr lang="sv-SE" sz="1000" dirty="0" err="1"/>
              <a:t>white</a:t>
            </a:r>
            <a:r>
              <a:rPr lang="sv-SE" sz="1000" dirty="0"/>
              <a:t> 10 mm relief </a:t>
            </a:r>
            <a:r>
              <a:rPr lang="sv-SE" sz="1000" dirty="0" err="1"/>
              <a:t>acryl</a:t>
            </a:r>
            <a:r>
              <a:rPr lang="sv-SE" sz="1000" dirty="0"/>
              <a:t> . ”service" in black/</a:t>
            </a:r>
            <a:r>
              <a:rPr lang="sv-SE" sz="1000" dirty="0" err="1"/>
              <a:t>white</a:t>
            </a:r>
            <a:r>
              <a:rPr lang="sv-SE" sz="1000" dirty="0"/>
              <a:t> </a:t>
            </a:r>
            <a:r>
              <a:rPr lang="sv-SE" sz="1000" dirty="0" err="1"/>
              <a:t>foil</a:t>
            </a:r>
            <a:r>
              <a:rPr lang="sv-SE" sz="1000" dirty="0"/>
              <a:t>.</a:t>
            </a:r>
            <a:r>
              <a:rPr lang="sv-SE" sz="1000" b="1" dirty="0"/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64774" y="3508721"/>
            <a:ext cx="2784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b="1" dirty="0"/>
              <a:t>PN 75/32016345 – </a:t>
            </a:r>
            <a:r>
              <a:rPr lang="sv-SE" sz="1000" dirty="0"/>
              <a:t>PC </a:t>
            </a:r>
            <a:r>
              <a:rPr lang="sv-SE" sz="1000" dirty="0" err="1"/>
              <a:t>sign</a:t>
            </a:r>
            <a:r>
              <a:rPr lang="sv-SE" sz="1000" dirty="0"/>
              <a:t> – 250x375mm</a:t>
            </a:r>
          </a:p>
          <a:p>
            <a:r>
              <a:rPr lang="sv-SE" sz="1000" dirty="0" err="1"/>
              <a:t>Aluminum</a:t>
            </a:r>
            <a:r>
              <a:rPr lang="sv-SE" sz="1000" dirty="0"/>
              <a:t> </a:t>
            </a:r>
            <a:r>
              <a:rPr lang="sv-SE" sz="1000" dirty="0" err="1"/>
              <a:t>signs</a:t>
            </a:r>
            <a:r>
              <a:rPr lang="sv-SE" sz="1000" dirty="0"/>
              <a:t> </a:t>
            </a:r>
            <a:r>
              <a:rPr lang="sv-SE" sz="1000" dirty="0" err="1"/>
              <a:t>with</a:t>
            </a:r>
            <a:r>
              <a:rPr lang="sv-SE" sz="1000" dirty="0"/>
              <a:t> </a:t>
            </a:r>
            <a:r>
              <a:rPr lang="sv-SE" sz="1000" dirty="0" err="1"/>
              <a:t>curvature</a:t>
            </a:r>
            <a:r>
              <a:rPr lang="sv-SE" sz="1000" dirty="0"/>
              <a:t>, </a:t>
            </a:r>
            <a:r>
              <a:rPr lang="sv-SE" sz="1000" dirty="0" err="1"/>
              <a:t>unilluminated</a:t>
            </a:r>
            <a:endParaRPr lang="sv-SE" sz="1000" dirty="0"/>
          </a:p>
          <a:p>
            <a:r>
              <a:rPr lang="sv-SE" sz="1000" dirty="0"/>
              <a:t>Mandatory for Saab PC as entrance </a:t>
            </a:r>
            <a:r>
              <a:rPr lang="sv-SE" sz="1000" dirty="0" err="1"/>
              <a:t>sign</a:t>
            </a:r>
            <a:endParaRPr lang="sv-SE" sz="1000" dirty="0"/>
          </a:p>
          <a:p>
            <a:r>
              <a:rPr lang="sv-SE" sz="1000" dirty="0"/>
              <a:t>May </a:t>
            </a:r>
            <a:r>
              <a:rPr lang="sv-SE" sz="1000" dirty="0" err="1"/>
              <a:t>also</a:t>
            </a:r>
            <a:r>
              <a:rPr lang="sv-SE" sz="1000" dirty="0"/>
              <a:t> be </a:t>
            </a:r>
            <a:r>
              <a:rPr lang="sv-SE" sz="1000" dirty="0" err="1"/>
              <a:t>applied</a:t>
            </a:r>
            <a:r>
              <a:rPr lang="sv-SE" sz="1000" dirty="0"/>
              <a:t> at Saab SC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5406" y="980728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b="1" dirty="0"/>
              <a:t>PN 75/32017898 </a:t>
            </a:r>
            <a:r>
              <a:rPr lang="sv-SE" sz="1000" dirty="0"/>
              <a:t>– PC </a:t>
            </a:r>
            <a:r>
              <a:rPr lang="sv-SE" sz="1000" dirty="0" err="1"/>
              <a:t>sign</a:t>
            </a:r>
            <a:r>
              <a:rPr lang="sv-SE" sz="1000" dirty="0"/>
              <a:t> – 750x1125mm</a:t>
            </a:r>
          </a:p>
          <a:p>
            <a:r>
              <a:rPr lang="sv-SE" sz="1000" dirty="0" err="1"/>
              <a:t>Aluminum</a:t>
            </a:r>
            <a:r>
              <a:rPr lang="sv-SE" sz="1000" dirty="0"/>
              <a:t> </a:t>
            </a:r>
            <a:r>
              <a:rPr lang="sv-SE" sz="1000" dirty="0" err="1"/>
              <a:t>signs</a:t>
            </a:r>
            <a:r>
              <a:rPr lang="sv-SE" sz="1000" dirty="0"/>
              <a:t> </a:t>
            </a:r>
            <a:r>
              <a:rPr lang="sv-SE" sz="1000" dirty="0" err="1"/>
              <a:t>with</a:t>
            </a:r>
            <a:r>
              <a:rPr lang="sv-SE" sz="1000" dirty="0"/>
              <a:t> </a:t>
            </a:r>
            <a:r>
              <a:rPr lang="sv-SE" sz="1000" dirty="0" err="1"/>
              <a:t>curvature</a:t>
            </a:r>
            <a:r>
              <a:rPr lang="sv-SE" sz="1000" dirty="0"/>
              <a:t>, </a:t>
            </a:r>
            <a:r>
              <a:rPr lang="sv-SE" sz="1000" dirty="0" err="1"/>
              <a:t>unilluminated</a:t>
            </a:r>
            <a:endParaRPr lang="sv-SE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478583" y="6012577"/>
            <a:ext cx="41764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b="1" dirty="0"/>
              <a:t>PN 75/32017892 </a:t>
            </a:r>
            <a:r>
              <a:rPr lang="sv-SE" sz="1000" dirty="0"/>
              <a:t>– SC </a:t>
            </a:r>
            <a:r>
              <a:rPr lang="sv-SE" sz="1000" dirty="0" err="1"/>
              <a:t>sign</a:t>
            </a:r>
            <a:r>
              <a:rPr lang="sv-SE" sz="1000" dirty="0"/>
              <a:t> -  2850x900mm – Flat </a:t>
            </a:r>
            <a:r>
              <a:rPr lang="sv-SE" sz="1000" dirty="0" err="1"/>
              <a:t>with</a:t>
            </a:r>
            <a:r>
              <a:rPr lang="sv-SE" sz="1000" dirty="0"/>
              <a:t> </a:t>
            </a:r>
            <a:r>
              <a:rPr lang="sv-SE" sz="1000" dirty="0" err="1"/>
              <a:t>two</a:t>
            </a:r>
            <a:r>
              <a:rPr lang="sv-SE" sz="1000" dirty="0"/>
              <a:t> </a:t>
            </a:r>
            <a:r>
              <a:rPr lang="sv-SE" sz="1000" dirty="0" err="1"/>
              <a:t>fluorspots</a:t>
            </a:r>
            <a:r>
              <a:rPr lang="sv-SE" sz="1000" dirty="0"/>
              <a:t> </a:t>
            </a:r>
            <a:r>
              <a:rPr lang="sv-SE" sz="1000" dirty="0" err="1"/>
              <a:t>to</a:t>
            </a:r>
            <a:r>
              <a:rPr lang="sv-SE" sz="1000" dirty="0"/>
              <a:t> be </a:t>
            </a:r>
            <a:r>
              <a:rPr lang="sv-SE" sz="1000" dirty="0" err="1"/>
              <a:t>mounted</a:t>
            </a:r>
            <a:r>
              <a:rPr lang="sv-SE" sz="1000" dirty="0"/>
              <a:t> </a:t>
            </a:r>
            <a:r>
              <a:rPr lang="sv-SE" sz="1000" dirty="0" err="1"/>
              <a:t>externally</a:t>
            </a:r>
            <a:r>
              <a:rPr lang="sv-SE" sz="1000" dirty="0"/>
              <a:t> </a:t>
            </a:r>
            <a:r>
              <a:rPr lang="sv-SE" sz="1000" dirty="0" err="1"/>
              <a:t>above</a:t>
            </a:r>
            <a:r>
              <a:rPr lang="sv-SE" sz="1000" dirty="0"/>
              <a:t> </a:t>
            </a:r>
            <a:r>
              <a:rPr lang="sv-SE" sz="1000" dirty="0" err="1"/>
              <a:t>sign</a:t>
            </a:r>
            <a:endParaRPr lang="sv-SE" sz="1000" dirty="0"/>
          </a:p>
          <a:p>
            <a:r>
              <a:rPr lang="sv-SE" sz="1100" b="1" dirty="0"/>
              <a:t>MUST BE ORDER VIA CUSTOMER SUPPORT, DUE TO SIZE AND PACKING REASON – </a:t>
            </a:r>
            <a:r>
              <a:rPr lang="sv-SE" sz="1100" b="1" dirty="0">
                <a:solidFill>
                  <a:srgbClr val="FF0000"/>
                </a:solidFill>
              </a:rPr>
              <a:t>SOLD OUT AND DISCONTINUED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178943"/>
              </p:ext>
            </p:extLst>
          </p:nvPr>
        </p:nvGraphicFramePr>
        <p:xfrm>
          <a:off x="6664290" y="5002143"/>
          <a:ext cx="447147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7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9736"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 err="1"/>
                        <a:t>Measure</a:t>
                      </a:r>
                      <a:endParaRPr lang="sv-SE" sz="1000" dirty="0"/>
                    </a:p>
                    <a:p>
                      <a:pPr algn="ctr"/>
                      <a:r>
                        <a:rPr lang="sv-SE" sz="1000" dirty="0"/>
                        <a:t>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In</a:t>
                      </a:r>
                      <a:r>
                        <a:rPr lang="sv-SE" sz="1000" baseline="0" dirty="0"/>
                        <a:t> stock</a:t>
                      </a:r>
                      <a:endParaRPr lang="sv-SE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Sold 2013-16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208">
                <a:tc>
                  <a:txBody>
                    <a:bodyPr/>
                    <a:lstStyle/>
                    <a:p>
                      <a:r>
                        <a:rPr lang="sv-SE" sz="1000" dirty="0"/>
                        <a:t>75/32017663</a:t>
                      </a:r>
                    </a:p>
                    <a:p>
                      <a:r>
                        <a:rPr lang="sv-SE" sz="1000" dirty="0"/>
                        <a:t>75/32019559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2000x600</a:t>
                      </a:r>
                    </a:p>
                    <a:p>
                      <a:pPr algn="ctr"/>
                      <a:r>
                        <a:rPr lang="sv-SE" sz="1000" dirty="0"/>
                        <a:t>2850x900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108</a:t>
                      </a:r>
                    </a:p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400">
                <a:tc>
                  <a:txBody>
                    <a:bodyPr/>
                    <a:lstStyle/>
                    <a:p>
                      <a:r>
                        <a:rPr lang="sv-SE" sz="1000" dirty="0"/>
                        <a:t>75/32017892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2850x900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r>
                        <a:rPr lang="sv-SE" sz="1000" dirty="0"/>
                        <a:t>75/32017898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750x1125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768">
                <a:tc>
                  <a:txBody>
                    <a:bodyPr/>
                    <a:lstStyle/>
                    <a:p>
                      <a:r>
                        <a:rPr lang="sv-SE" sz="1000" dirty="0"/>
                        <a:t>75/32016345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250x375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679382" y="4604276"/>
            <a:ext cx="2215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/>
              <a:t>Status per Nov 23, 2016</a:t>
            </a:r>
          </a:p>
        </p:txBody>
      </p:sp>
      <p:sp>
        <p:nvSpPr>
          <p:cNvPr id="3" name="TextBox 2"/>
          <p:cNvSpPr txBox="1"/>
          <p:nvPr/>
        </p:nvSpPr>
        <p:spPr>
          <a:xfrm rot="20768865">
            <a:off x="4260704" y="770775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>
                <a:solidFill>
                  <a:srgbClr val="FF0000"/>
                </a:solidFill>
              </a:rPr>
              <a:t>Standard</a:t>
            </a:r>
          </a:p>
          <a:p>
            <a:r>
              <a:rPr lang="sv-SE" sz="1000" dirty="0">
                <a:solidFill>
                  <a:srgbClr val="FF0000"/>
                </a:solidFill>
              </a:rPr>
              <a:t>version</a:t>
            </a:r>
          </a:p>
        </p:txBody>
      </p:sp>
      <p:sp>
        <p:nvSpPr>
          <p:cNvPr id="19" name="TextBox 18"/>
          <p:cNvSpPr txBox="1"/>
          <p:nvPr/>
        </p:nvSpPr>
        <p:spPr>
          <a:xfrm rot="20768865">
            <a:off x="9013232" y="2644960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>
                <a:solidFill>
                  <a:srgbClr val="FF0000"/>
                </a:solidFill>
              </a:rPr>
              <a:t>Standard</a:t>
            </a:r>
          </a:p>
          <a:p>
            <a:r>
              <a:rPr lang="sv-SE" sz="1000" dirty="0">
                <a:solidFill>
                  <a:srgbClr val="FF0000"/>
                </a:solidFill>
              </a:rPr>
              <a:t>version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8" y="2852936"/>
            <a:ext cx="4514850" cy="117567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3694" y="4018791"/>
            <a:ext cx="4176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P/n </a:t>
            </a:r>
            <a:r>
              <a:rPr lang="sv-SE" sz="1000" b="1" dirty="0"/>
              <a:t>75/32019559</a:t>
            </a:r>
            <a:r>
              <a:rPr lang="sv-SE" sz="1000" dirty="0"/>
              <a:t>– -  2850x900mm </a:t>
            </a:r>
          </a:p>
          <a:p>
            <a:r>
              <a:rPr lang="sv-SE" sz="1000" b="1" dirty="0" err="1"/>
              <a:t>One</a:t>
            </a:r>
            <a:r>
              <a:rPr lang="sv-SE" sz="1000" b="1" dirty="0"/>
              <a:t> </a:t>
            </a:r>
            <a:r>
              <a:rPr lang="sv-SE" sz="1000" b="1" dirty="0" err="1"/>
              <a:t>piece</a:t>
            </a:r>
            <a:r>
              <a:rPr lang="sv-SE" sz="1000" b="1" dirty="0"/>
              <a:t> LED (</a:t>
            </a:r>
            <a:r>
              <a:rPr lang="sv-SE" sz="1000" b="1" dirty="0" err="1"/>
              <a:t>built</a:t>
            </a:r>
            <a:r>
              <a:rPr lang="sv-SE" sz="1000" b="1" dirty="0"/>
              <a:t>-in) </a:t>
            </a:r>
            <a:r>
              <a:rPr lang="sv-SE" sz="1000" b="1" dirty="0" err="1"/>
              <a:t>illuminated</a:t>
            </a:r>
            <a:r>
              <a:rPr lang="sv-SE" sz="1000" b="1" dirty="0"/>
              <a:t> </a:t>
            </a:r>
            <a:r>
              <a:rPr lang="sv-SE" sz="1000" b="1" dirty="0" err="1"/>
              <a:t>sign</a:t>
            </a:r>
            <a:r>
              <a:rPr lang="sv-SE" sz="1000" b="1" dirty="0"/>
              <a:t> for </a:t>
            </a:r>
            <a:r>
              <a:rPr lang="sv-SE" sz="1000" b="1" dirty="0" err="1"/>
              <a:t>Auth</a:t>
            </a:r>
            <a:r>
              <a:rPr lang="sv-SE" sz="1000" b="1" dirty="0"/>
              <a:t>. Saab Service Center. </a:t>
            </a:r>
            <a:r>
              <a:rPr lang="sv-SE" sz="1000" dirty="0" err="1"/>
              <a:t>Larger</a:t>
            </a:r>
            <a:r>
              <a:rPr lang="sv-SE" sz="1000" dirty="0"/>
              <a:t> version </a:t>
            </a:r>
            <a:r>
              <a:rPr lang="sv-SE" sz="1000" dirty="0" err="1"/>
              <a:t>of</a:t>
            </a:r>
            <a:r>
              <a:rPr lang="sv-SE" sz="1000" dirty="0"/>
              <a:t> </a:t>
            </a:r>
            <a:r>
              <a:rPr lang="sv-SE" sz="1000" dirty="0" err="1"/>
              <a:t>above</a:t>
            </a:r>
            <a:r>
              <a:rPr lang="sv-SE" sz="1000" dirty="0"/>
              <a:t>  </a:t>
            </a:r>
            <a:r>
              <a:rPr lang="sv-SE" sz="1000" dirty="0" err="1"/>
              <a:t>sign</a:t>
            </a:r>
            <a:endParaRPr lang="sv-SE" sz="10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70670" y="116632"/>
            <a:ext cx="8712968" cy="720080"/>
          </a:xfrm>
        </p:spPr>
        <p:txBody>
          <a:bodyPr/>
          <a:lstStyle/>
          <a:p>
            <a:pPr algn="ctr"/>
            <a:r>
              <a:rPr lang="sv-SE" dirty="0"/>
              <a:t>Saab Flags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550590" y="836712"/>
            <a:ext cx="11233248" cy="5884966"/>
          </a:xfrm>
        </p:spPr>
        <p:txBody>
          <a:bodyPr/>
          <a:lstStyle/>
          <a:p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13"/>
          <a:stretch/>
        </p:blipFill>
        <p:spPr>
          <a:xfrm>
            <a:off x="622598" y="2024844"/>
            <a:ext cx="2207381" cy="1368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8989" t="4981" r="28114" b="14150"/>
          <a:stretch/>
        </p:blipFill>
        <p:spPr>
          <a:xfrm>
            <a:off x="3334034" y="1045158"/>
            <a:ext cx="2905187" cy="36955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2598" y="3444952"/>
            <a:ext cx="118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PN 75/32017662</a:t>
            </a:r>
          </a:p>
          <a:p>
            <a:r>
              <a:rPr lang="sv-SE" sz="1000" dirty="0"/>
              <a:t>2400x1500mm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81904" y="4335675"/>
            <a:ext cx="1152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PN 75/32017893 </a:t>
            </a:r>
          </a:p>
          <a:p>
            <a:r>
              <a:rPr lang="sv-SE" sz="1000" dirty="0"/>
              <a:t>1500x4000mm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362056"/>
              </p:ext>
            </p:extLst>
          </p:nvPr>
        </p:nvGraphicFramePr>
        <p:xfrm>
          <a:off x="4108318" y="5341277"/>
          <a:ext cx="426180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6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70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7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 err="1"/>
                        <a:t>Measure</a:t>
                      </a:r>
                      <a:endParaRPr lang="sv-SE" sz="1000" dirty="0"/>
                    </a:p>
                    <a:p>
                      <a:pPr algn="ctr"/>
                      <a:r>
                        <a:rPr lang="sv-SE" sz="1000" dirty="0"/>
                        <a:t>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In 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Sold 2014-16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dirty="0"/>
                        <a:t>Markets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000" dirty="0"/>
                        <a:t>75/32017662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2400x1500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  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SE, FI,</a:t>
                      </a:r>
                      <a:r>
                        <a:rPr lang="sv-SE" sz="1000" baseline="0" dirty="0"/>
                        <a:t> NO</a:t>
                      </a:r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000" dirty="0"/>
                        <a:t>75/32017893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1500x4000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  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DE,</a:t>
                      </a:r>
                      <a:r>
                        <a:rPr lang="sv-SE" sz="1000" baseline="0" dirty="0"/>
                        <a:t> UK</a:t>
                      </a:r>
                      <a:endParaRPr lang="sv-SE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000" dirty="0"/>
                        <a:t>75/32017894 </a:t>
                      </a:r>
                      <a:r>
                        <a:rPr lang="sv-SE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1200x3000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tx1"/>
                          </a:solidFill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dirty="0"/>
                        <a:t>DE, SE, FI, 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871070" y="5033500"/>
            <a:ext cx="2736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Status per Nov 23, 2016</a:t>
            </a:r>
          </a:p>
        </p:txBody>
      </p:sp>
      <p:pic>
        <p:nvPicPr>
          <p:cNvPr id="1026" name="Picture 2" descr="C:\Users\s25700\Desktop\flaggfabriken skiss Saab_flagga_300x120 (2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326" y="1000218"/>
            <a:ext cx="2676811" cy="378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83638" y="4335675"/>
            <a:ext cx="1516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PN 75/32017894    1200x3000mm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rio PP Template_v1">
  <a:themeElements>
    <a:clrScheme name="Orio Colors">
      <a:dk1>
        <a:srgbClr val="2E3D42"/>
      </a:dk1>
      <a:lt1>
        <a:sysClr val="window" lastClr="FFFFFF"/>
      </a:lt1>
      <a:dk2>
        <a:srgbClr val="2E3D42"/>
      </a:dk2>
      <a:lt2>
        <a:srgbClr val="FFFFFF"/>
      </a:lt2>
      <a:accent1>
        <a:srgbClr val="404547"/>
      </a:accent1>
      <a:accent2>
        <a:srgbClr val="E53694"/>
      </a:accent2>
      <a:accent3>
        <a:srgbClr val="ED4D2E"/>
      </a:accent3>
      <a:accent4>
        <a:srgbClr val="FCE31A"/>
      </a:accent4>
      <a:accent5>
        <a:srgbClr val="14B552"/>
      </a:accent5>
      <a:accent6>
        <a:srgbClr val="009EE3"/>
      </a:accent6>
      <a:hlink>
        <a:srgbClr val="009EE3"/>
      </a:hlink>
      <a:folHlink>
        <a:srgbClr val="009EE3"/>
      </a:folHlink>
    </a:clrScheme>
    <a:fontScheme name="Orio Fon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</TotalTime>
  <Words>240</Words>
  <Application>Microsoft Office PowerPoint</Application>
  <PresentationFormat>Custom</PresentationFormat>
  <Paragraphs>75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</vt:lpstr>
      <vt:lpstr>Orio PP Template_v1</vt:lpstr>
      <vt:lpstr>Saab Exterior Signs</vt:lpstr>
      <vt:lpstr>Saab Flags</vt:lpstr>
    </vt:vector>
  </TitlesOfParts>
  <Company>Orio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Sjöqvist</dc:creator>
  <cp:lastModifiedBy>Peter Olausson</cp:lastModifiedBy>
  <cp:revision>64</cp:revision>
  <cp:lastPrinted>2015-11-26T12:06:17Z</cp:lastPrinted>
  <dcterms:created xsi:type="dcterms:W3CDTF">2014-12-03T10:08:28Z</dcterms:created>
  <dcterms:modified xsi:type="dcterms:W3CDTF">2016-11-24T15:49:44Z</dcterms:modified>
</cp:coreProperties>
</file>