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8" r:id="rId2"/>
    <p:sldId id="257" r:id="rId3"/>
    <p:sldId id="256" r:id="rId4"/>
    <p:sldId id="259" r:id="rId5"/>
    <p:sldId id="262" r:id="rId6"/>
    <p:sldId id="26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46">
          <p15:clr>
            <a:srgbClr val="A4A3A4"/>
          </p15:clr>
        </p15:guide>
        <p15:guide id="2" pos="159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82" y="90"/>
      </p:cViewPr>
      <p:guideLst>
        <p:guide orient="horz" pos="646"/>
        <p:guide pos="159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67FE9A-0AA4-432A-A515-90FF495DF8A2}" type="datetimeFigureOut">
              <a:rPr lang="sv-SE" smtClean="0"/>
              <a:t>2017-09-15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92069F-2B80-4ADC-AB20-FE1FEDCA29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85695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92069F-2B80-4ADC-AB20-FE1FEDCA295E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34285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1CD17-9E54-4BAB-99E6-4656F5F75D2A}" type="datetime1">
              <a:rPr lang="en-US" smtClean="0"/>
              <a:t>9/15/2017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88B6E-7BF9-483D-9B8C-5ACCA997E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929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35DB5-3030-4444-9B1F-AA781E02B4B1}" type="datetime1">
              <a:rPr lang="en-US" smtClean="0"/>
              <a:t>9/15/2017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88B6E-7BF9-483D-9B8C-5ACCA997E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844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5310E-1833-4EAA-9C8C-A552E45D24CA}" type="datetime1">
              <a:rPr lang="en-US" smtClean="0"/>
              <a:t>9/15/2017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88B6E-7BF9-483D-9B8C-5ACCA997E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40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E5486-E654-4DE2-ADFD-B6807404F11E}" type="datetime1">
              <a:rPr lang="en-US" smtClean="0"/>
              <a:t>9/15/2017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88B6E-7BF9-483D-9B8C-5ACCA997E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586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4CEA6-05BC-4C79-B524-2B5FA607D084}" type="datetime1">
              <a:rPr lang="en-US" smtClean="0"/>
              <a:t>9/15/2017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88B6E-7BF9-483D-9B8C-5ACCA997E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737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F83A4-9026-4AB1-A7AE-4001D8708014}" type="datetime1">
              <a:rPr lang="en-US" smtClean="0"/>
              <a:t>9/15/2017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88B6E-7BF9-483D-9B8C-5ACCA997E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145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9CA3-DD2C-4CEE-A744-75AD9DDA87B9}" type="datetime1">
              <a:rPr lang="en-US" smtClean="0"/>
              <a:t>9/15/2017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88B6E-7BF9-483D-9B8C-5ACCA997E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29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CC698-3CE8-4A1E-90A5-5533B9ABFCFD}" type="datetime1">
              <a:rPr lang="en-US" smtClean="0"/>
              <a:t>9/15/2017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88B6E-7BF9-483D-9B8C-5ACCA997E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318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AF6EF-1B4B-4EEF-952E-474CC1CD29CC}" type="datetime1">
              <a:rPr lang="en-US" smtClean="0"/>
              <a:t>9/15/2017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88B6E-7BF9-483D-9B8C-5ACCA997E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98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ED31F-5952-4233-B3AA-2840EE62F2BD}" type="datetime1">
              <a:rPr lang="en-US" smtClean="0"/>
              <a:t>9/15/2017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88B6E-7BF9-483D-9B8C-5ACCA997E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930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12456-049C-440A-B817-EC1A86D6AE85}" type="datetime1">
              <a:rPr lang="en-US" smtClean="0"/>
              <a:t>9/15/2017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88B6E-7BF9-483D-9B8C-5ACCA997E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183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3D942E-7702-4AAF-9D71-4E8DF6E1D6BB}" type="datetime1">
              <a:rPr lang="en-US" smtClean="0"/>
              <a:t>9/15/2017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D88B6E-7BF9-483D-9B8C-5ACCA997E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940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053" y="485800"/>
            <a:ext cx="8640960" cy="1143000"/>
          </a:xfrm>
        </p:spPr>
        <p:txBody>
          <a:bodyPr>
            <a:normAutofit/>
          </a:bodyPr>
          <a:lstStyle/>
          <a:p>
            <a:r>
              <a:rPr lang="sv-SE" sz="2800" dirty="0"/>
              <a:t>Bakre Differential Sats 32019550 </a:t>
            </a:r>
            <a:br>
              <a:rPr lang="sv-SE" sz="2800" dirty="0"/>
            </a:br>
            <a:r>
              <a:rPr lang="sv-SE" sz="2000" dirty="0"/>
              <a:t>gäller bara för Saab 9-3 med XWD och eLSD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755576" y="1916832"/>
            <a:ext cx="7488832" cy="43396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sv-SE" sz="2400" dirty="0"/>
              <a:t>Innehåll: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r>
              <a:rPr lang="sv-SE" dirty="0"/>
              <a:t>Differential (RDM) 	20966176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r>
              <a:rPr lang="sv-SE" dirty="0"/>
              <a:t>Packningssats  	13334078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r>
              <a:rPr lang="sv-SE" dirty="0"/>
              <a:t>Instruktion	32019551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638" y="2550020"/>
            <a:ext cx="2369674" cy="1362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5850806" y="4310664"/>
            <a:ext cx="661798" cy="54015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5850805" y="4233499"/>
            <a:ext cx="827247" cy="6173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668344" y="260648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b="1" dirty="0"/>
              <a:t>32019551</a:t>
            </a:r>
            <a:endParaRPr lang="en-US" sz="14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523" y="4813174"/>
            <a:ext cx="536186" cy="590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638" y="4479450"/>
            <a:ext cx="1247453" cy="1181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88B6E-7BF9-483D-9B8C-5ACCA997EA0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586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965249"/>
            <a:ext cx="828092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Demontera komplett enhet momentkoppling och bakre slutväxel (RDM) från bil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Flytta över styrdonet inklusive magnetventil från den gamla momentkopplingen till den nya momentkopplingen</a:t>
            </a:r>
            <a:r>
              <a:rPr lang="sv-SE" sz="1200" dirty="0"/>
              <a:t>. (nya packningar medföljer den nya momentkopplingen och bakre slutväxel)</a:t>
            </a:r>
          </a:p>
          <a:p>
            <a:endParaRPr lang="sv-S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200" dirty="0"/>
          </a:p>
          <a:p>
            <a:endParaRPr lang="sv-S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Montera den nya kompletta enheten momentkoppling och bakre slutväxel (RDM) till bil.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Någon ny SPS programmering skall inte behövas då det gamla styrdonet och magnetventilen återanvänds.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Provkör bilen och kontrollera eventuella felkoder.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224" y="1337671"/>
            <a:ext cx="1749292" cy="1005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152" y="3036426"/>
            <a:ext cx="1379230" cy="1120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5376" y="3053723"/>
            <a:ext cx="1440160" cy="1103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4" y="4157049"/>
            <a:ext cx="7359303" cy="480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87824" y="260648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Instruktion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88B6E-7BF9-483D-9B8C-5ACCA997EA05}" type="slidenum">
              <a:rPr lang="en-US" smtClean="0"/>
              <a:t>2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668344" y="260648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b="1" dirty="0"/>
              <a:t>32019551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451434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458" y="449444"/>
            <a:ext cx="6924675" cy="633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 flipH="1">
            <a:off x="5949845" y="4074649"/>
            <a:ext cx="1152128" cy="36004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4797717" y="5586817"/>
            <a:ext cx="1152128" cy="36004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85099" y="6452047"/>
            <a:ext cx="2133600" cy="365125"/>
          </a:xfrm>
        </p:spPr>
        <p:txBody>
          <a:bodyPr/>
          <a:lstStyle/>
          <a:p>
            <a:fld id="{A8D88B6E-7BF9-483D-9B8C-5ACCA997EA05}" type="slidenum">
              <a:rPr lang="en-US" smtClean="0"/>
              <a:t>3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668344" y="260648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b="1" dirty="0"/>
              <a:t>32019551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496384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053" y="485800"/>
            <a:ext cx="8640960" cy="1143000"/>
          </a:xfrm>
        </p:spPr>
        <p:txBody>
          <a:bodyPr>
            <a:normAutofit/>
          </a:bodyPr>
          <a:lstStyle/>
          <a:p>
            <a:r>
              <a:rPr lang="sv-SE" sz="2800" dirty="0"/>
              <a:t>Rear Differential Kit 32019550 </a:t>
            </a:r>
            <a:br>
              <a:rPr lang="sv-SE" sz="2800" dirty="0"/>
            </a:br>
            <a:r>
              <a:rPr lang="sv-SE" sz="2000" dirty="0"/>
              <a:t>only for Saab 9-3 with XWD and eLSD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755576" y="1916832"/>
            <a:ext cx="7488832" cy="43396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sv-SE" sz="2400" dirty="0"/>
              <a:t>Content: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r>
              <a:rPr lang="sv-SE" dirty="0"/>
              <a:t>Differential  (RDM) 	20966176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r>
              <a:rPr lang="sv-SE" dirty="0"/>
              <a:t>Gasket kit 	13334078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r>
              <a:rPr lang="sv-SE" dirty="0"/>
              <a:t>Instruction	32019551</a:t>
            </a:r>
            <a:endParaRPr 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638" y="2550020"/>
            <a:ext cx="2369674" cy="1362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5850806" y="4310664"/>
            <a:ext cx="661798" cy="54015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850805" y="4233499"/>
            <a:ext cx="827247" cy="6173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523" y="4813174"/>
            <a:ext cx="536186" cy="590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638" y="4479450"/>
            <a:ext cx="1247453" cy="1181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88B6E-7BF9-483D-9B8C-5ACCA997EA05}" type="slidenum">
              <a:rPr lang="en-US" smtClean="0"/>
              <a:t>4</a:t>
            </a:fld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7668344" y="260648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b="1" dirty="0"/>
              <a:t>32019551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374911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196752"/>
            <a:ext cx="828092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Dismantle complete RDM from the car.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Dismantle Control unit including magnetic valve from old RDM and mount it to the new RDM</a:t>
            </a:r>
            <a:r>
              <a:rPr lang="en-US" sz="1200" dirty="0"/>
              <a:t>. (use the gaskets that are supplied)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Mount the complete RDM in the car.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SPS programming isn’t needed since old Control unit is used. </a:t>
            </a:r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Test drive the car and check for fault coded.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879812" y="548680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Instruction</a:t>
            </a:r>
            <a:endParaRPr lang="en-US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509120"/>
            <a:ext cx="7817520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224" y="1594446"/>
            <a:ext cx="1749292" cy="1005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88" y="3244561"/>
            <a:ext cx="1379230" cy="1120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2112" y="3261858"/>
            <a:ext cx="1440160" cy="1103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88B6E-7BF9-483D-9B8C-5ACCA997EA05}" type="slidenum">
              <a:rPr lang="en-US" smtClean="0"/>
              <a:t>5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668344" y="260648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b="1" dirty="0"/>
              <a:t>32019551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965828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346" y="989706"/>
            <a:ext cx="7094537" cy="567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635" y="357286"/>
            <a:ext cx="1057275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 flipH="1">
            <a:off x="6371259" y="4101702"/>
            <a:ext cx="1152128" cy="18002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6155235" y="5613870"/>
            <a:ext cx="1152128" cy="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88B6E-7BF9-483D-9B8C-5ACCA997EA05}" type="slidenum">
              <a:rPr lang="en-US" smtClean="0"/>
              <a:t>6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668344" y="260648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b="1" dirty="0"/>
              <a:t>32019551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1342981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855</TotalTime>
  <Words>170</Words>
  <Application>Microsoft Office PowerPoint</Application>
  <PresentationFormat>On-screen Show (4:3)</PresentationFormat>
  <Paragraphs>89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Bakre Differential Sats 32019550  gäller bara för Saab 9-3 med XWD och eLSD</vt:lpstr>
      <vt:lpstr>PowerPoint Presentation</vt:lpstr>
      <vt:lpstr>PowerPoint Presentation</vt:lpstr>
      <vt:lpstr>Rear Differential Kit 32019550  only for Saab 9-3 with XWD and eLSD</vt:lpstr>
      <vt:lpstr>PowerPoint Presentation</vt:lpstr>
      <vt:lpstr>PowerPoint Presentation</vt:lpstr>
    </vt:vector>
  </TitlesOfParts>
  <Company>Orio 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Lars Jorgensen</dc:creator>
  <cp:lastModifiedBy>Daniel Sahlbom</cp:lastModifiedBy>
  <cp:revision>18</cp:revision>
  <dcterms:created xsi:type="dcterms:W3CDTF">2014-03-19T10:10:52Z</dcterms:created>
  <dcterms:modified xsi:type="dcterms:W3CDTF">2017-09-15T14:57:41Z</dcterms:modified>
</cp:coreProperties>
</file>