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  <p:sldId id="256" r:id="rId4"/>
    <p:sldId id="257" r:id="rId5"/>
    <p:sldId id="261" r:id="rId6"/>
    <p:sldId id="262" r:id="rId7"/>
    <p:sldId id="263" r:id="rId8"/>
    <p:sldId id="264" r:id="rId9"/>
    <p:sldId id="266" r:id="rId10"/>
    <p:sldId id="265" r:id="rId11"/>
    <p:sldId id="267" r:id="rId12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79" d="100"/>
          <a:sy n="79" d="100"/>
        </p:scale>
        <p:origin x="120" y="7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DAC5E-D44E-4E22-8AD8-43C78BCF056E}" type="datetimeFigureOut">
              <a:rPr lang="sv-SE" smtClean="0"/>
              <a:t>2016-11-01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1D385-3CE1-4EDE-AF9B-4DA7A6202DF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141462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DAC5E-D44E-4E22-8AD8-43C78BCF056E}" type="datetimeFigureOut">
              <a:rPr lang="sv-SE" smtClean="0"/>
              <a:t>2016-11-01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1D385-3CE1-4EDE-AF9B-4DA7A6202DF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761123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DAC5E-D44E-4E22-8AD8-43C78BCF056E}" type="datetimeFigureOut">
              <a:rPr lang="sv-SE" smtClean="0"/>
              <a:t>2016-11-01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1D385-3CE1-4EDE-AF9B-4DA7A6202DF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232990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DAC5E-D44E-4E22-8AD8-43C78BCF056E}" type="datetimeFigureOut">
              <a:rPr lang="sv-SE" smtClean="0"/>
              <a:t>2016-11-01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1D385-3CE1-4EDE-AF9B-4DA7A6202DF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814604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DAC5E-D44E-4E22-8AD8-43C78BCF056E}" type="datetimeFigureOut">
              <a:rPr lang="sv-SE" smtClean="0"/>
              <a:t>2016-11-01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1D385-3CE1-4EDE-AF9B-4DA7A6202DF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178122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DAC5E-D44E-4E22-8AD8-43C78BCF056E}" type="datetimeFigureOut">
              <a:rPr lang="sv-SE" smtClean="0"/>
              <a:t>2016-11-01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1D385-3CE1-4EDE-AF9B-4DA7A6202DF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260397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DAC5E-D44E-4E22-8AD8-43C78BCF056E}" type="datetimeFigureOut">
              <a:rPr lang="sv-SE" smtClean="0"/>
              <a:t>2016-11-01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1D385-3CE1-4EDE-AF9B-4DA7A6202DF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249479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DAC5E-D44E-4E22-8AD8-43C78BCF056E}" type="datetimeFigureOut">
              <a:rPr lang="sv-SE" smtClean="0"/>
              <a:t>2016-11-01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1D385-3CE1-4EDE-AF9B-4DA7A6202DF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296916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DAC5E-D44E-4E22-8AD8-43C78BCF056E}" type="datetimeFigureOut">
              <a:rPr lang="sv-SE" smtClean="0"/>
              <a:t>2016-11-01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1D385-3CE1-4EDE-AF9B-4DA7A6202DF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407521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DAC5E-D44E-4E22-8AD8-43C78BCF056E}" type="datetimeFigureOut">
              <a:rPr lang="sv-SE" smtClean="0"/>
              <a:t>2016-11-01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1D385-3CE1-4EDE-AF9B-4DA7A6202DF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664426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DAC5E-D44E-4E22-8AD8-43C78BCF056E}" type="datetimeFigureOut">
              <a:rPr lang="sv-SE" smtClean="0"/>
              <a:t>2016-11-01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1D385-3CE1-4EDE-AF9B-4DA7A6202DF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913251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FDAC5E-D44E-4E22-8AD8-43C78BCF056E}" type="datetimeFigureOut">
              <a:rPr lang="sv-SE" smtClean="0"/>
              <a:t>2016-11-01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B1D385-3CE1-4EDE-AF9B-4DA7A6202DF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265968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7787" y="881062"/>
            <a:ext cx="9496425" cy="50958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301752"/>
            <a:ext cx="3310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http://epsiportal.com/Site/SAAB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209320" y="1784733"/>
            <a:ext cx="1784733" cy="11677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3059667"/>
            <a:ext cx="13477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Gå till </a:t>
            </a:r>
          </a:p>
          <a:p>
            <a:r>
              <a:rPr lang="sv-SE" dirty="0"/>
              <a:t>My </a:t>
            </a:r>
            <a:r>
              <a:rPr lang="sv-SE" dirty="0" err="1"/>
              <a:t>Profile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5852293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5550" y="1685925"/>
            <a:ext cx="7200900" cy="34861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036765" y="906095"/>
            <a:ext cx="4979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Skapa konto och logga in</a:t>
            </a:r>
          </a:p>
        </p:txBody>
      </p:sp>
    </p:spTree>
    <p:extLst>
      <p:ext uri="{BB962C8B-B14F-4D97-AF65-F5344CB8AC3E}">
        <p14:creationId xmlns:p14="http://schemas.microsoft.com/office/powerpoint/2010/main" val="20102306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75" y="881062"/>
            <a:ext cx="10763250" cy="509587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282390" y="2308302"/>
            <a:ext cx="1215483" cy="2676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846363" y="578652"/>
            <a:ext cx="436027" cy="1729650"/>
          </a:xfrm>
          <a:prstGeom prst="straightConnector1">
            <a:avLst/>
          </a:prstGeom>
          <a:ln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52540" y="209320"/>
            <a:ext cx="42525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Gå till </a:t>
            </a:r>
            <a:r>
              <a:rPr lang="sv-SE" dirty="0" err="1"/>
              <a:t>Subscriptions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7319101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13233" y="2025121"/>
            <a:ext cx="171863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Exempel:</a:t>
            </a:r>
          </a:p>
          <a:p>
            <a:r>
              <a:rPr lang="sv-SE" dirty="0"/>
              <a:t>Välj Web EPC, Web WIS och TIS2Web för ett år.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5487" y="1019175"/>
            <a:ext cx="8201025" cy="4819650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>
          <a:xfrm>
            <a:off x="1389888" y="4480560"/>
            <a:ext cx="2889504" cy="10881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1995487" y="2944039"/>
            <a:ext cx="2585657" cy="4849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1931865" y="3017520"/>
            <a:ext cx="2649279" cy="12578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1931865" y="3160103"/>
            <a:ext cx="2649279" cy="19577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213233" y="3952207"/>
            <a:ext cx="17186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Lägg artiklarna i korgen</a:t>
            </a:r>
          </a:p>
        </p:txBody>
      </p:sp>
    </p:spTree>
    <p:extLst>
      <p:ext uri="{BB962C8B-B14F-4D97-AF65-F5344CB8AC3E}">
        <p14:creationId xmlns:p14="http://schemas.microsoft.com/office/powerpoint/2010/main" val="30672868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4537" y="623887"/>
            <a:ext cx="8162925" cy="5610225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 flipV="1">
            <a:off x="1355075" y="6070294"/>
            <a:ext cx="2666082" cy="1638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64522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8150" y="2009775"/>
            <a:ext cx="3695700" cy="2838450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 flipV="1">
            <a:off x="3205908" y="4472848"/>
            <a:ext cx="1145755" cy="5288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 flipV="1">
            <a:off x="7777908" y="4649118"/>
            <a:ext cx="881350" cy="2974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7249099" y="2009775"/>
            <a:ext cx="694751" cy="61223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8152482" y="1641513"/>
            <a:ext cx="37898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Välj Credit </a:t>
            </a:r>
            <a:r>
              <a:rPr lang="sv-SE" dirty="0" err="1"/>
              <a:t>card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9547969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3249" y="1121597"/>
            <a:ext cx="8124825" cy="2962275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 flipV="1">
            <a:off x="7744858" y="4083872"/>
            <a:ext cx="815248" cy="9067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79188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8619" y="331309"/>
            <a:ext cx="4981575" cy="63055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896559" y="451692"/>
            <a:ext cx="50677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Fyll i kortuppgifterna och betala.</a:t>
            </a:r>
          </a:p>
          <a:p>
            <a:r>
              <a:rPr lang="sv-SE" dirty="0"/>
              <a:t>Notera ordernumret, det kan vara bra att ha ifall något blir fel.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5982159" y="925417"/>
            <a:ext cx="914400" cy="10576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30397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225" y="928687"/>
            <a:ext cx="9353550" cy="50006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419225" y="275422"/>
            <a:ext cx="72510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Gå in på Active Links. Ladda ned </a:t>
            </a:r>
            <a:r>
              <a:rPr lang="sv-SE" dirty="0" err="1"/>
              <a:t>Iso</a:t>
            </a:r>
            <a:r>
              <a:rPr lang="sv-SE" dirty="0"/>
              <a:t> </a:t>
            </a:r>
            <a:r>
              <a:rPr lang="sv-SE" dirty="0" err="1"/>
              <a:t>View</a:t>
            </a:r>
            <a:r>
              <a:rPr lang="sv-SE" dirty="0"/>
              <a:t> som krävs för </a:t>
            </a:r>
            <a:r>
              <a:rPr lang="sv-SE" dirty="0" err="1"/>
              <a:t>WebWis</a:t>
            </a:r>
            <a:r>
              <a:rPr lang="sv-SE" dirty="0"/>
              <a:t>. Öppna sedan applikationen. Se mer info på nästa sida.</a:t>
            </a:r>
          </a:p>
        </p:txBody>
      </p:sp>
    </p:spTree>
    <p:extLst>
      <p:ext uri="{BB962C8B-B14F-4D97-AF65-F5344CB8AC3E}">
        <p14:creationId xmlns:p14="http://schemas.microsoft.com/office/powerpoint/2010/main" val="18440845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59176" y="352540"/>
            <a:ext cx="107414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Web </a:t>
            </a:r>
            <a:r>
              <a:rPr lang="sv-SE" dirty="0" err="1"/>
              <a:t>Wis</a:t>
            </a:r>
            <a:r>
              <a:rPr lang="sv-SE" dirty="0"/>
              <a:t> fungerar bara med Internet Explorer. (I Google </a:t>
            </a:r>
            <a:r>
              <a:rPr lang="sv-SE" dirty="0" err="1"/>
              <a:t>Chrome</a:t>
            </a:r>
            <a:r>
              <a:rPr lang="sv-SE" dirty="0"/>
              <a:t> visas inte bilder etc.)</a:t>
            </a:r>
          </a:p>
          <a:p>
            <a:r>
              <a:rPr lang="sv-SE" dirty="0"/>
              <a:t>Web EPC fungerar bara med Google </a:t>
            </a:r>
            <a:r>
              <a:rPr lang="sv-SE" dirty="0" err="1"/>
              <a:t>Chrome</a:t>
            </a:r>
            <a:r>
              <a:rPr lang="sv-SE" dirty="0"/>
              <a:t>.</a:t>
            </a:r>
          </a:p>
          <a:p>
            <a:r>
              <a:rPr lang="sv-SE" dirty="0"/>
              <a:t>TIS2WEB fungerar med både Internet Explorer och Google </a:t>
            </a:r>
            <a:r>
              <a:rPr lang="sv-SE" dirty="0" err="1"/>
              <a:t>Chrome</a:t>
            </a:r>
            <a:r>
              <a:rPr lang="sv-SE" dirty="0"/>
              <a:t>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8936" y="2419236"/>
            <a:ext cx="10001250" cy="31432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36434" y="1476260"/>
            <a:ext cx="2544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Välj språk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1079653" y="1872867"/>
            <a:ext cx="33051" cy="5463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8416886" y="3990861"/>
            <a:ext cx="25144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Välj bil och årsmodell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54227" y="3734718"/>
            <a:ext cx="252286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9-3 (450) = NEVS</a:t>
            </a:r>
          </a:p>
          <a:p>
            <a:r>
              <a:rPr lang="sv-SE" dirty="0"/>
              <a:t>9-3 (9400) = gamla 9-3</a:t>
            </a:r>
          </a:p>
          <a:p>
            <a:r>
              <a:rPr lang="sv-SE" dirty="0"/>
              <a:t>9-3 (9440) = nya 9-3</a:t>
            </a:r>
          </a:p>
          <a:p>
            <a:r>
              <a:rPr lang="sv-SE" dirty="0"/>
              <a:t>9-5 (9600) = gamla 9-5</a:t>
            </a:r>
          </a:p>
          <a:p>
            <a:r>
              <a:rPr lang="sv-SE" dirty="0"/>
              <a:t>9-5 (9650) = nya 9-5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32193" y="5562486"/>
            <a:ext cx="43773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err="1"/>
              <a:t>Anm</a:t>
            </a:r>
            <a:r>
              <a:rPr lang="sv-SE" dirty="0"/>
              <a:t>: Väljer man Engelska som språk finns fler bilmodeller att välja på, t.ex. 9000</a:t>
            </a:r>
          </a:p>
        </p:txBody>
      </p:sp>
    </p:spTree>
    <p:extLst>
      <p:ext uri="{BB962C8B-B14F-4D97-AF65-F5344CB8AC3E}">
        <p14:creationId xmlns:p14="http://schemas.microsoft.com/office/powerpoint/2010/main" val="41145317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315" y="1530916"/>
            <a:ext cx="11895723" cy="264447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288096" y="297455"/>
            <a:ext cx="25889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Tryck på ikonen för motor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7337234" y="666787"/>
            <a:ext cx="1531344" cy="8641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63557" y="297455"/>
            <a:ext cx="36906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Exempel</a:t>
            </a:r>
          </a:p>
        </p:txBody>
      </p:sp>
    </p:spTree>
    <p:extLst>
      <p:ext uri="{BB962C8B-B14F-4D97-AF65-F5344CB8AC3E}">
        <p14:creationId xmlns:p14="http://schemas.microsoft.com/office/powerpoint/2010/main" val="16039195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180</Words>
  <Application>Microsoft Office PowerPoint</Application>
  <PresentationFormat>Widescreen</PresentationFormat>
  <Paragraphs>25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Daniel Sahlbom</dc:creator>
  <cp:lastModifiedBy>Michael Backman</cp:lastModifiedBy>
  <cp:revision>10</cp:revision>
  <dcterms:created xsi:type="dcterms:W3CDTF">2016-10-18T07:14:54Z</dcterms:created>
  <dcterms:modified xsi:type="dcterms:W3CDTF">2016-11-01T10:51:27Z</dcterms:modified>
</cp:coreProperties>
</file>